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1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2B34-0367-45D6-8AC6-4468E9598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C46C0-ED85-476C-9A2F-9E2C84D2D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939A4-E03F-49C5-92B0-5973D4BB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34ECE-9CFD-4BD4-9564-6948503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33743-5535-45A7-9937-047642E3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3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37C7-10CA-4E5B-8C85-199D1F60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7A9E9-062F-4CBA-B745-1A1CA7FEB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4A4E0-6E6F-442F-9DD7-3C841A0E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67362-F52D-4705-AD33-A430BF19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E9A5E-DB58-47E6-B912-B422207A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35CE4-5F70-49A3-AB8A-61B71833F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39A54-F11E-45C2-A4E7-9DADDC4D0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07B6C-B213-46B4-A623-15B7DA26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19EF-7B67-4AF8-9AAD-FE1CED82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6879E-820E-4788-A2D0-B2B4FBC1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5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6DE0-5326-47B2-BF42-3EC167E7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7E1C4-FD20-499F-8FFB-2B5429875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517F3-6F8B-450C-AEA1-6EB47103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CC4B7-4886-4ABB-9916-A213D30D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EA7AE-D9E4-4624-8DE1-BF17EF89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154A4-DC71-40E3-AA51-C49EC9CF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E4504-F227-4BBB-859D-95F558219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8C7A9-483B-4FD4-A703-62425430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D7CF-0AC5-4B27-B394-9C9CD5D4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C1F4B-CA2F-4723-ABC7-7A363195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5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4846-1E53-4706-BB2E-51BD57A10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A4A4-66CA-4FF6-9027-BCA6085D1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964F4-05B5-4842-8635-4923997DD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608ED-52BA-4003-BD60-86555343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0A259-178C-4C41-BB02-90CCC28A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5BDCA-CCD2-4718-868F-A093002E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7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8FE14-4856-448F-ADEB-35A2E284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F2832-CB78-40A4-B256-8966AE463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7ED91-04AC-4B05-9169-B3DE22754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08A39-0AFE-439F-B499-A91E4269B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7D990F-DC3A-42A2-8AC1-14CBF1C92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6CDF79-35B1-4DD3-A14D-981068FC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298B6-7367-4441-8D37-F7AD9D00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5D9E8-C9AA-4358-A433-01566069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5C0A-D386-41B5-819C-114F67F8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C7A5C-E95C-41F1-9B9F-D8B4CD1D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0FCB3-213B-4D0F-8123-0597BB96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ED4F6-22EF-497D-B40D-AD25BE98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3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03887-9596-47A8-A9F1-9B41889F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91E12-53C0-4478-868C-FB103F17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2C55C-EDF1-48BF-8F41-7F46FE11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5DB7-06A3-479A-A9EC-46D978F0C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5123-4BEE-446B-8884-7258F4CA6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2775E-26EA-46D1-AAAF-5D4F91317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B0401-708F-428C-AE8D-06525B5F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B5352-EDA0-45A1-BE8E-5052A94C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22355-078E-41D8-A752-7B293FB5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1B0F-D649-487F-A2D2-2500EF98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7849F-0BD6-448E-A516-B371F096D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E055D-FBAD-40BF-A665-0266FA07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F14B1-5C47-4069-A509-5AEF1623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8D59B-79C8-4802-82BE-AA82C5E4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3BCCE-F9CB-4876-9320-7ADA347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1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6DA85-5246-44C2-A969-9838685F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F2D4B-9B72-4847-8252-C0CCBEC75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AE3DF-3A59-4A36-AC99-0C8983826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32F9B-80B7-4DA7-85CE-7A244408A72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E81A-6747-455B-AF4F-2C4AD060B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5CAFD-A319-43FA-BE13-0B2C44ABC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FA5D-986F-41CA-A96B-252817275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3D8AE0-5216-471F-B8B5-9F544A716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18190"/>
              </p:ext>
            </p:extLst>
          </p:nvPr>
        </p:nvGraphicFramePr>
        <p:xfrm>
          <a:off x="243593" y="1204185"/>
          <a:ext cx="8656813" cy="5236907"/>
        </p:xfrm>
        <a:graphic>
          <a:graphicData uri="http://schemas.openxmlformats.org/drawingml/2006/table">
            <a:tbl>
              <a:tblPr/>
              <a:tblGrid>
                <a:gridCol w="1193627">
                  <a:extLst>
                    <a:ext uri="{9D8B030D-6E8A-4147-A177-3AD203B41FA5}">
                      <a16:colId xmlns:a16="http://schemas.microsoft.com/office/drawing/2014/main" val="1749841677"/>
                    </a:ext>
                  </a:extLst>
                </a:gridCol>
                <a:gridCol w="1290082">
                  <a:extLst>
                    <a:ext uri="{9D8B030D-6E8A-4147-A177-3AD203B41FA5}">
                      <a16:colId xmlns:a16="http://schemas.microsoft.com/office/drawing/2014/main" val="2370041693"/>
                    </a:ext>
                  </a:extLst>
                </a:gridCol>
                <a:gridCol w="1241854">
                  <a:extLst>
                    <a:ext uri="{9D8B030D-6E8A-4147-A177-3AD203B41FA5}">
                      <a16:colId xmlns:a16="http://schemas.microsoft.com/office/drawing/2014/main" val="4135721681"/>
                    </a:ext>
                  </a:extLst>
                </a:gridCol>
                <a:gridCol w="1253912">
                  <a:extLst>
                    <a:ext uri="{9D8B030D-6E8A-4147-A177-3AD203B41FA5}">
                      <a16:colId xmlns:a16="http://schemas.microsoft.com/office/drawing/2014/main" val="1612330975"/>
                    </a:ext>
                  </a:extLst>
                </a:gridCol>
                <a:gridCol w="1253912">
                  <a:extLst>
                    <a:ext uri="{9D8B030D-6E8A-4147-A177-3AD203B41FA5}">
                      <a16:colId xmlns:a16="http://schemas.microsoft.com/office/drawing/2014/main" val="1907529940"/>
                    </a:ext>
                  </a:extLst>
                </a:gridCol>
                <a:gridCol w="1253912">
                  <a:extLst>
                    <a:ext uri="{9D8B030D-6E8A-4147-A177-3AD203B41FA5}">
                      <a16:colId xmlns:a16="http://schemas.microsoft.com/office/drawing/2014/main" val="2844391067"/>
                    </a:ext>
                  </a:extLst>
                </a:gridCol>
                <a:gridCol w="1169514">
                  <a:extLst>
                    <a:ext uri="{9D8B030D-6E8A-4147-A177-3AD203B41FA5}">
                      <a16:colId xmlns:a16="http://schemas.microsoft.com/office/drawing/2014/main" val="2716142502"/>
                    </a:ext>
                  </a:extLst>
                </a:gridCol>
              </a:tblGrid>
              <a:tr h="351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Sunday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Monday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Tuesday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Wednesday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Thursday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Friday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Saturday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58941"/>
                  </a:ext>
                </a:extLst>
              </a:tr>
              <a:tr h="162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66958"/>
                  </a:ext>
                </a:extLst>
              </a:tr>
              <a:tr h="13381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–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ASH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Challenge: Begin the Lenten season with prayer and thanksgiving as you honor your sacrifice</a:t>
                      </a:r>
                    </a:p>
                    <a:p>
                      <a:pPr algn="ctr" fontAlgn="t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Fast from 6AM until 6PM.  Remember and honor what you gave up for Lent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Let your tongue be a source of positivism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Practice being less judgmental of others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59450"/>
                  </a:ext>
                </a:extLst>
              </a:tr>
              <a:tr h="273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Psalms 100:4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Matt 7:7-12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 Peter:3-10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Ephesians 4:29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790090"/>
                  </a:ext>
                </a:extLst>
              </a:tr>
              <a:tr h="1518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MARCH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696444"/>
                  </a:ext>
                </a:extLst>
              </a:tr>
              <a:tr h="715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Attend worship; Share the message you received in church today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Challenge: Listen with your heart today. Smile!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Be kind to someone today. Remember and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Challenge: Meditate on being anxious for nothing.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Commit a random act of kindness. Fast from 6AM to 6 PM.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Let go and let God! Honor what 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you gave up for Lent.</a:t>
                      </a:r>
                      <a:b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Think on your purpose. Be prayerful.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00640"/>
                  </a:ext>
                </a:extLst>
              </a:tr>
              <a:tr h="221244">
                <a:tc>
                  <a:txBody>
                    <a:bodyPr/>
                    <a:lstStyle/>
                    <a:p>
                      <a:pPr algn="ctr" fontAlgn="t"/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Ephesians 4:31-32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Matthew 7:12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Philippians 4:6-7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Ephesians 5:21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Proverbs 16:1-4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Jeremiah 29:11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21418"/>
                  </a:ext>
                </a:extLst>
              </a:tr>
              <a:tr h="1518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94300"/>
                  </a:ext>
                </a:extLst>
              </a:tr>
              <a:tr h="6353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Attend worship; Make a call to someone who didn't go to church today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Challenge: Listen with your heart today.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Encourage someone. Honor your commitment for Lent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Listen with your heart today.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Commit a random act of kindness. Fast from 6AM to 6 PM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Be anxious for nothing.  Be prayerful.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Limit your time on social media. Be positive.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93531"/>
                  </a:ext>
                </a:extLst>
              </a:tr>
              <a:tr h="212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 Cor 5:17-21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John 5:1-16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Exo 32:7-14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Luke 11:14-23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Gen 17:3-9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Num 21:4-9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Ezek</a:t>
                      </a:r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47:1-9, 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344906"/>
                  </a:ext>
                </a:extLst>
              </a:tr>
              <a:tr h="1650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25132"/>
                  </a:ext>
                </a:extLst>
              </a:tr>
              <a:tr h="5474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Attend worship; Make a call to someone who didn't go to church today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Challenge: Listen with your heart today.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Encourage someone. Honor your commitment for Lent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Listen with your heart today.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Commit a random act of kindness. Fast from 6AM to 6 PM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Be anxious for nothing.  Be prayerful.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Limit your time on social media. Be positive.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538356"/>
                  </a:ext>
                </a:extLst>
              </a:tr>
              <a:tr h="305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 Cor 5:17-21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John 5:1-16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Exo 32:7-14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Luke 11:14-23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Gen 17:3-9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Num 21:4-9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Ezek</a:t>
                      </a:r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47:1-9, 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964178"/>
                  </a:ext>
                </a:extLst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B6B0601C-BEB2-4F98-B213-29AB06B74585}"/>
              </a:ext>
            </a:extLst>
          </p:cNvPr>
          <p:cNvSpPr txBox="1">
            <a:spLocks/>
          </p:cNvSpPr>
          <p:nvPr/>
        </p:nvSpPr>
        <p:spPr>
          <a:xfrm>
            <a:off x="396654" y="40513"/>
            <a:ext cx="8533538" cy="6798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800">
              <a:spcBef>
                <a:spcPts val="750"/>
              </a:spcBef>
              <a:buNone/>
            </a:pPr>
            <a:r>
              <a:rPr lang="en-US" sz="2400" b="1" kern="0" dirty="0">
                <a:solidFill>
                  <a:prstClr val="black"/>
                </a:solidFill>
                <a:latin typeface="Christmas Wish Calligraphy" panose="00000500000000000000" pitchFamily="50" charset="0"/>
              </a:rPr>
              <a:t>Lenten Calendar 2020 </a:t>
            </a:r>
          </a:p>
          <a:p>
            <a:pPr marL="0" indent="0" algn="ctr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Lent, begins on Ash Wednesday and leads up to Easter Sunday.  It is seen as a time of observance and preparation </a:t>
            </a:r>
          </a:p>
          <a:p>
            <a:pPr marL="0" indent="0" algn="ctr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 the celebration of the death and resurrection of Jesus. Beginning on Ash Wednesday to the conclusion on Easter Sunday, </a:t>
            </a:r>
          </a:p>
          <a:p>
            <a:pPr marL="0" indent="0" algn="ctr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Lent  is a traditional time filled with fasting and/or giving up something – abstaining from food, activities, or events.  Let </a:t>
            </a:r>
          </a:p>
          <a:p>
            <a:pPr marL="0" indent="0" algn="ctr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 take  this time to remember Jesus’ life, death and resurrection.    </a:t>
            </a:r>
          </a:p>
          <a:p>
            <a:pPr marL="171450" indent="-171450" algn="ctr" defTabSz="685800">
              <a:spcBef>
                <a:spcPts val="750"/>
              </a:spcBef>
            </a:pPr>
            <a:endParaRPr lang="en-US" sz="1200" i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569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3D8AE0-5216-471F-B8B5-9F544A716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45821"/>
              </p:ext>
            </p:extLst>
          </p:nvPr>
        </p:nvGraphicFramePr>
        <p:xfrm>
          <a:off x="208215" y="417284"/>
          <a:ext cx="8728841" cy="4219211"/>
        </p:xfrm>
        <a:graphic>
          <a:graphicData uri="http://schemas.openxmlformats.org/drawingml/2006/table">
            <a:tbl>
              <a:tblPr/>
              <a:tblGrid>
                <a:gridCol w="1203558">
                  <a:extLst>
                    <a:ext uri="{9D8B030D-6E8A-4147-A177-3AD203B41FA5}">
                      <a16:colId xmlns:a16="http://schemas.microsoft.com/office/drawing/2014/main" val="1749841677"/>
                    </a:ext>
                  </a:extLst>
                </a:gridCol>
                <a:gridCol w="1300816">
                  <a:extLst>
                    <a:ext uri="{9D8B030D-6E8A-4147-A177-3AD203B41FA5}">
                      <a16:colId xmlns:a16="http://schemas.microsoft.com/office/drawing/2014/main" val="2370041693"/>
                    </a:ext>
                  </a:extLst>
                </a:gridCol>
                <a:gridCol w="1252187">
                  <a:extLst>
                    <a:ext uri="{9D8B030D-6E8A-4147-A177-3AD203B41FA5}">
                      <a16:colId xmlns:a16="http://schemas.microsoft.com/office/drawing/2014/main" val="4135721681"/>
                    </a:ext>
                  </a:extLst>
                </a:gridCol>
                <a:gridCol w="1264345">
                  <a:extLst>
                    <a:ext uri="{9D8B030D-6E8A-4147-A177-3AD203B41FA5}">
                      <a16:colId xmlns:a16="http://schemas.microsoft.com/office/drawing/2014/main" val="1612330975"/>
                    </a:ext>
                  </a:extLst>
                </a:gridCol>
                <a:gridCol w="1264345">
                  <a:extLst>
                    <a:ext uri="{9D8B030D-6E8A-4147-A177-3AD203B41FA5}">
                      <a16:colId xmlns:a16="http://schemas.microsoft.com/office/drawing/2014/main" val="1907529940"/>
                    </a:ext>
                  </a:extLst>
                </a:gridCol>
                <a:gridCol w="1264345">
                  <a:extLst>
                    <a:ext uri="{9D8B030D-6E8A-4147-A177-3AD203B41FA5}">
                      <a16:colId xmlns:a16="http://schemas.microsoft.com/office/drawing/2014/main" val="2844391067"/>
                    </a:ext>
                  </a:extLst>
                </a:gridCol>
                <a:gridCol w="1179245">
                  <a:extLst>
                    <a:ext uri="{9D8B030D-6E8A-4147-A177-3AD203B41FA5}">
                      <a16:colId xmlns:a16="http://schemas.microsoft.com/office/drawing/2014/main" val="2716142502"/>
                    </a:ext>
                  </a:extLst>
                </a:gridCol>
              </a:tblGrid>
              <a:tr h="345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58941"/>
                  </a:ext>
                </a:extLst>
              </a:tr>
              <a:tr h="255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66958"/>
                  </a:ext>
                </a:extLst>
              </a:tr>
              <a:tr h="7712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Commit a random act of kindness. Fast from 6AM to 6 PM.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Let go and let God! Honor what 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you gave up for Lent.</a:t>
                      </a:r>
                      <a:b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Challenge: Think on your purpose. Be prayerful.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Fast and Pray today from </a:t>
                      </a:r>
                    </a:p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6AM to 6 PM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Remember and honor what you gave up</a:t>
                      </a:r>
                    </a:p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Lent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Let your tongue be a source of positivism.  Smile at a stranger.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Give yourself a bit of encouragement today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59450"/>
                  </a:ext>
                </a:extLst>
              </a:tr>
              <a:tr h="1238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Ephesians 5:21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Proverbs 16:1-4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Jeremiah 29:11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Chronicles 15:7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Cor. 15: 3-4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25:31-40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Hebrews 12:1-3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790090"/>
                  </a:ext>
                </a:extLst>
              </a:tr>
              <a:tr h="160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 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696444"/>
                  </a:ext>
                </a:extLst>
              </a:tr>
              <a:tr h="5441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Attend worship; Pray for TLC and our church family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Challenge: Listen with your heart today.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Be kind to someone today. Remember and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Fast from 6AM to 6 PM.</a:t>
                      </a:r>
                    </a:p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Trust in God for the answer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Commit a random act of kindness.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Think on your purpose. Be prayerful.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Let go and let God! Honor what you gave up for Lent.</a:t>
                      </a:r>
                      <a:b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00640"/>
                  </a:ext>
                </a:extLst>
              </a:tr>
              <a:tr h="142549">
                <a:tc>
                  <a:txBody>
                    <a:bodyPr/>
                    <a:lstStyle/>
                    <a:p>
                      <a:pPr algn="ctr" fontAlgn="t"/>
                      <a:r>
                        <a:rPr lang="de-DE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Romans 8:26-27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Proverbs 12:15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Luke 10:27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Matthew 11:15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Titus 3:2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Psalms 57:2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Psalms 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21418"/>
                  </a:ext>
                </a:extLst>
              </a:tr>
              <a:tr h="1449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94300"/>
                  </a:ext>
                </a:extLst>
              </a:tr>
              <a:tr h="7595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Call a TLC member who you haven’t seen in a while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Challenge: Honor what you gave up for Lent.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Encourage someone. Honor your commitment for Lent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Listen with your heart today.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Fast and Pray for TLC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Be anxious for nothing.  Be prayerful.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Challenge: Trust in God. Be positive.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93531"/>
                  </a:ext>
                </a:extLst>
              </a:tr>
              <a:tr h="254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2 Cor 19:20-21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John 3:16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Exo 32:7-14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Proverbs 18:12-13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Romans 8:24-26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Num 21:4-9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Matthew 7:7-10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344906"/>
                  </a:ext>
                </a:extLst>
              </a:tr>
              <a:tr h="254726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266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ADE9672-0841-4094-B537-464B74586A10}"/>
              </a:ext>
            </a:extLst>
          </p:cNvPr>
          <p:cNvSpPr txBox="1"/>
          <p:nvPr/>
        </p:nvSpPr>
        <p:spPr>
          <a:xfrm>
            <a:off x="206944" y="4674595"/>
            <a:ext cx="8728841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Easter Sunday April 13, 2020</a:t>
            </a:r>
          </a:p>
          <a:p>
            <a:pPr algn="ctr" defTabSz="685800"/>
            <a:r>
              <a:rPr lang="en-US" sz="135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Remember to put aside $1.00 each day for the Lenten Offering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2D6D72-CBF2-4569-9E41-73EE2C86B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127" y="5284762"/>
            <a:ext cx="2494624" cy="14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452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882</Words>
  <Application>Microsoft Office PowerPoint</Application>
  <PresentationFormat>On-screen Show (4:3)</PresentationFormat>
  <Paragraphs>169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Christmas Wish Calligraphy</vt:lpstr>
      <vt:lpstr>Times New Roman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Jordan</dc:creator>
  <cp:lastModifiedBy>Sonia Jordan</cp:lastModifiedBy>
  <cp:revision>8</cp:revision>
  <cp:lastPrinted>2020-02-12T02:54:21Z</cp:lastPrinted>
  <dcterms:created xsi:type="dcterms:W3CDTF">2020-02-12T01:55:41Z</dcterms:created>
  <dcterms:modified xsi:type="dcterms:W3CDTF">2020-02-27T14:20:34Z</dcterms:modified>
</cp:coreProperties>
</file>