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>
        <p:scale>
          <a:sx n="98" d="100"/>
          <a:sy n="98" d="100"/>
        </p:scale>
        <p:origin x="-1267" y="-26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47418-C858-4818-AE51-58B7FF52D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148184-879C-4DB6-BF84-015DBD809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32F9D-9150-4498-B052-E2CFC4B4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3972-BB93-4074-AE49-2A1FFD05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EF6CA-8724-44B0-B390-C50C46F1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0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59178-0A57-4C99-B5B8-0ADFC60A9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5CA67-6D2D-4D2A-BCDA-C6862B84F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7A95A-99C4-49B0-A169-AC99242E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AFF3A-3014-47A0-9EA7-EF9C5CCB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F2664-8ABE-4666-847C-7D2D7FAF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2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2DB027-11E8-4907-AAB3-8E322EF52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4CE36A-B6F9-4EBD-9806-0452B79F7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C0C26-7447-4678-8EB2-3E662E3F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17B8B-67BC-495C-AB80-467934BAE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8BC4D-38BB-4B91-9A0A-99DD52CD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6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1E71F-C79B-4BDB-AB65-08A0BDC4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A85E5-01E4-4916-BF86-2BF6D613E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19D32-49F6-46FB-8A78-94E23FB1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942A1-F9B2-4434-BF19-67B9102C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EDE3B-3249-4EEB-BF17-86FD0FBC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6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0453-7953-4113-A538-C26FF61A7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CED08-B78D-468F-B527-08F694767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C04C0-E1E8-4B48-A05A-F91A9E3A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EB4D5-A901-4518-8042-AE163CE0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9A67B-1464-449F-A52F-BDF4F4AD1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0A919-D51A-4FF6-92F5-9F50E070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E9AAC-FDB2-42D2-9A9A-8874DBF4B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8E2BA-05EC-4733-B81B-84ADA33AD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0B378-8712-4D60-BE30-E89260168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ED06F-6680-4C28-9374-8AB91BA1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29A51-A0EA-47B4-AD48-53D6A2BF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2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1224C-4689-4B62-B992-2CD8491E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B43A8-95AE-47D8-B164-4CD73E7BE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1AC69E-2820-43ED-B106-51E5712AE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F5E6E8-9393-4324-A920-E184258D7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EDD37A-F708-4893-8FF8-3E0FCF347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CCE0F4-057C-40F8-A1BA-DCC104EEC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57741F-7F82-45BF-893E-535AF635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6E1D8-F043-45A8-8B5E-30D9C948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2367E-597D-4793-BE6F-863063D4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01E26-C52E-401B-93E6-544CE9ED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3B1737-90C5-4DAA-BD95-C9737FDF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FDAC70-0B20-418F-BC4D-74EB7174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B36EA-114D-45AE-8CA0-892BEFBA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CFAF4-C390-47C7-AB2D-1E00750B9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2AEE25-0AE8-4BF6-B17D-F79CB355D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6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2AF00-E8DF-420C-A740-DC5DA8441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16F76-7A57-4100-82A0-7274044F0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889A1-C4EB-47FB-B900-067390285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EF46F-7101-4A31-A872-153850BF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54DD9-D6B8-40C6-B01B-5DB907CA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C4C73-82B2-4F2E-8049-BD4D6B6D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95420-1894-41E6-92A4-54BCFD4C8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650850-591D-477D-9977-CC8C9D0C2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F2FE2-9BE5-4F60-ABCF-DCA782F2D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31155-85A1-446C-9473-4057CE3D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87BAE-E242-4D75-A13B-5094DE8F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6196E-E57D-43B7-8D64-9B2FD6A79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8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5480D1-525E-41F8-9BC0-516EC0E02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35288-CA1C-443A-A6CA-1E4315DD2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E6464-D54C-4FD5-B7CB-649098EE2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13D1-0F5E-4436-9B68-0C892FA7AA2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0E8FC-0838-4B84-8C76-028C1BCAC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1AF21-98DA-47C2-BF76-D11A9515E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3BB7-8D8E-4DB1-B726-C7DA1CAC0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ordan@tlcfellowship.com" TargetMode="External"/><Relationship Id="rId2" Type="http://schemas.openxmlformats.org/officeDocument/2006/relationships/hyperlink" Target="https://www.facebook.com/TLCFellowship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9301D811-18CE-40B5-9BEB-19F8A88F19FD}"/>
              </a:ext>
            </a:extLst>
          </p:cNvPr>
          <p:cNvSpPr txBox="1"/>
          <p:nvPr/>
        </p:nvSpPr>
        <p:spPr>
          <a:xfrm>
            <a:off x="2775475" y="281581"/>
            <a:ext cx="8296716" cy="629483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TRANSFORMNG LIFE CHRISTIAN FELLOWSHIP (TLC)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Hello family. Join us for worship celebration Sunday, March 22 at 10:00 AM. Please make note of the following: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will be on FACEBOOK live beginning at 10 AM. Go to </a:t>
            </a:r>
            <a:r>
              <a:rPr lang="en-US" sz="16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https://www.facebook.com/TLCFellowship/</a:t>
            </a: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sill not have in-person service this Sunday.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PLEASE NOTE: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While the church is not a business, there are still business items that need to be taken care of. Please continue to GIVE as we move forward.  You can give in the following ways: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Online: </a:t>
            </a:r>
            <a:r>
              <a:rPr lang="en-US" sz="16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www.tlcfellowship.com/online giving</a:t>
            </a:r>
            <a:endParaRPr lang="en-US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Cash App: ________________________.  Add your full name and address in the comments section.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Mail: TLC Fellowship – P.O. Box </a:t>
            </a:r>
            <a:r>
              <a:rPr lang="en-US" sz="16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541494 – Dallas, TX 75354-1494</a:t>
            </a:r>
            <a:endParaRPr lang="en-US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 to recent sanctions, TLC Event Center will not be hosting any events until further notice.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any questions please email Sonia Jordan  - 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sjordan@tlcfellowship.com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or Yolanda Perez – </a:t>
            </a:r>
            <a:r>
              <a:rPr lang="en-US" sz="16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yolandaperez@tlcfellowship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baseline="30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 do not fear, for I am with you; do not be dismayed, for I am your God.</a:t>
            </a:r>
            <a:b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strengthen you and help you; I will uphold you with my righteous right hand. Isaiah 41:10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i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5CC852-CDA7-4E7B-9E01-9C2EB19C472B}"/>
              </a:ext>
            </a:extLst>
          </p:cNvPr>
          <p:cNvSpPr txBox="1"/>
          <p:nvPr/>
        </p:nvSpPr>
        <p:spPr>
          <a:xfrm rot="16200000">
            <a:off x="-2083531" y="1192696"/>
            <a:ext cx="66790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>
                <a:solidFill>
                  <a:schemeClr val="bg1"/>
                </a:solidFill>
              </a:rPr>
              <a:t>F   Y   I  </a:t>
            </a:r>
          </a:p>
        </p:txBody>
      </p:sp>
    </p:spTree>
    <p:extLst>
      <p:ext uri="{BB962C8B-B14F-4D97-AF65-F5344CB8AC3E}">
        <p14:creationId xmlns:p14="http://schemas.microsoft.com/office/powerpoint/2010/main" val="332440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Jordan</dc:creator>
  <cp:lastModifiedBy>Sonia Jordan</cp:lastModifiedBy>
  <cp:revision>3</cp:revision>
  <dcterms:created xsi:type="dcterms:W3CDTF">2020-03-19T01:32:13Z</dcterms:created>
  <dcterms:modified xsi:type="dcterms:W3CDTF">2020-03-19T03:10:53Z</dcterms:modified>
</cp:coreProperties>
</file>